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1" r:id="rId3"/>
    <p:sldId id="257" r:id="rId4"/>
    <p:sldId id="258" r:id="rId5"/>
    <p:sldId id="266" r:id="rId6"/>
    <p:sldId id="268" r:id="rId7"/>
    <p:sldId id="269" r:id="rId8"/>
    <p:sldId id="264" r:id="rId9"/>
    <p:sldId id="265" r:id="rId10"/>
    <p:sldId id="259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5341" autoAdjust="0"/>
  </p:normalViewPr>
  <p:slideViewPr>
    <p:cSldViewPr snapToGrid="0">
      <p:cViewPr varScale="1">
        <p:scale>
          <a:sx n="63" d="100"/>
          <a:sy n="63" d="100"/>
        </p:scale>
        <p:origin x="-12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83474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6514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241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407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1554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346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408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506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096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4A94564-5F50-4252-99AA-58F1E8FC1462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E51B98-5C35-4555-8BDE-909524B947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3652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64-5F50-4252-99AA-58F1E8FC1462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1B98-5C35-4555-8BDE-909524B947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37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4A94564-5F50-4252-99AA-58F1E8FC1462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AE51B98-5C35-4555-8BDE-909524B9471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8088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2330" y="205832"/>
            <a:ext cx="8834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Первой Суворовской экспедиции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uld3.mycdn.me/image?t=3&amp;bid=537949287972&amp;id=537949287972&amp;plc=WEB&amp;tkn=dmT7CqJLryEm2Vu6l7OG1FliFw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4" y="1173745"/>
            <a:ext cx="6820404" cy="5115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624" y="1176370"/>
            <a:ext cx="4090142" cy="51126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90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674" t="5944" r="33422" b="32533"/>
          <a:stretch/>
        </p:blipFill>
        <p:spPr>
          <a:xfrm>
            <a:off x="1" y="0"/>
            <a:ext cx="5388864" cy="63516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96" t="3378" r="11858" b="39200"/>
          <a:stretch/>
        </p:blipFill>
        <p:spPr>
          <a:xfrm>
            <a:off x="7193279" y="0"/>
            <a:ext cx="4998721" cy="6351651"/>
          </a:xfrm>
          <a:prstGeom prst="rect">
            <a:avLst/>
          </a:prstGeom>
        </p:spPr>
      </p:pic>
      <p:pic>
        <p:nvPicPr>
          <p:cNvPr id="2050" name="Picture 2" descr="Кто не верил в рубль, чешут затылки. Евро и доллар снижаются, нефть стремительно дорожает, а США выбирают между &quot;достаточно пло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27" y="936306"/>
            <a:ext cx="2443688" cy="3991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" y="6488668"/>
            <a:ext cx="1115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Плес-Спасское-Касимовка-Ногино-Еропкино-Неданки-Приволжск-Благинино-Федорищи-Рождествено-Сараево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633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4" y="97536"/>
            <a:ext cx="5023104" cy="6278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1031" y="1668286"/>
            <a:ext cx="33415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внимание!!!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126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6087" y="0"/>
            <a:ext cx="8675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Суворовская экспедиция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4883" y="83099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8-15 августа 2014 года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35" y="1015663"/>
            <a:ext cx="10389899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проекта: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приоткрыть завесу истории Ивановского края, </a:t>
            </a:r>
            <a:endParaRPr lang="ru-RU" sz="2000" i="1" dirty="0" smtClean="0">
              <a:solidFill>
                <a:srgbClr val="000000"/>
              </a:solidFill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связанную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с государственными дорогами </a:t>
            </a:r>
            <a:r>
              <a:rPr lang="en-US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XVIII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 -XIX </a:t>
            </a:r>
            <a:r>
              <a:rPr lang="ru-RU" sz="2000" i="1" dirty="0" err="1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вв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подстегнуть интерес детей к изучению истории, </a:t>
            </a:r>
            <a:endParaRPr lang="ru-RU" sz="2000" i="1" dirty="0" smtClean="0">
              <a:solidFill>
                <a:srgbClr val="000000"/>
              </a:solidFill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мотивировать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их на самостоятельную исследовательскую деятельность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набрать как можно больше материалов по сравнительно новой 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теме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для дальнейшего </a:t>
            </a:r>
            <a:endParaRPr lang="ru-RU" sz="2000" i="1" dirty="0" smtClean="0">
              <a:solidFill>
                <a:srgbClr val="000000"/>
              </a:solidFill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его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использования в учебной работе и патриотическом воспитании учащихся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 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предложить новый оригинальный турпродукт 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развития внутреннего и въездного туризма 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Ивановской области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28" y="830997"/>
            <a:ext cx="3090011" cy="34995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489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:\аракчеевский тракт\DSCN0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29" r="9500"/>
          <a:stretch/>
        </p:blipFill>
        <p:spPr bwMode="auto">
          <a:xfrm>
            <a:off x="277462" y="752677"/>
            <a:ext cx="5803394" cy="5552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:\аракчеевский тракт\DSCN07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0" t="13815" r="21114" b="27520"/>
          <a:stretch/>
        </p:blipFill>
        <p:spPr bwMode="auto">
          <a:xfrm>
            <a:off x="6486144" y="768323"/>
            <a:ext cx="5478175" cy="55372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15223" y="109728"/>
            <a:ext cx="2188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2013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258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270"/>
            <a:ext cx="6441196" cy="48308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805" y="1466270"/>
            <a:ext cx="6441195" cy="4830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5875" y="-85344"/>
            <a:ext cx="8675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Суворовская экспедиция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 Большой Московской дороги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487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2" y="1365541"/>
            <a:ext cx="6602776" cy="4952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074"/>
          <a:stretch/>
        </p:blipFill>
        <p:spPr>
          <a:xfrm>
            <a:off x="6650532" y="1365541"/>
            <a:ext cx="5541468" cy="4952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006" y="-243840"/>
            <a:ext cx="9156986" cy="1280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4019" y="739321"/>
            <a:ext cx="2706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родной земле…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176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794" y="-108572"/>
            <a:ext cx="9156986" cy="12802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55" y="1564212"/>
            <a:ext cx="6408145" cy="4806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2295" y="710034"/>
            <a:ext cx="7320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берегу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Нозыги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Готовимся ко встрече со стихией…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561459"/>
            <a:ext cx="6411817" cy="48088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82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44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373"/>
            <a:ext cx="6206169" cy="4654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42" y="1684357"/>
            <a:ext cx="6220858" cy="4665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3976" y="933454"/>
            <a:ext cx="1022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пути к с. Сараево.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 - кованый подковный гвоздь, найден на дороге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5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390" y="-214572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097"/>
            <a:ext cx="6165774" cy="4624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93" y="1697572"/>
            <a:ext cx="6187807" cy="4640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8976" y="697689"/>
            <a:ext cx="7220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гость экспедиции – Волынкин О.В.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Совпадения формы одежды являются случайными)))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02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08" y="-124522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" y="1699977"/>
            <a:ext cx="6162101" cy="4621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99" y="1699977"/>
            <a:ext cx="6162101" cy="4621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19" y="924916"/>
            <a:ext cx="11271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вступление отряда «Шестой легион» в Сараево в День археолога!!!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444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76</TotalTime>
  <Words>88</Words>
  <Application>Microsoft Office PowerPoint</Application>
  <PresentationFormat>Произвольный</PresentationFormat>
  <Paragraphs>27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Ретро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Вадим</dc:creator>
  <cp:lastModifiedBy>УЧИТЕЛЬ</cp:lastModifiedBy>
  <cp:revision>10</cp:revision>
  <dcterms:created xsi:type="dcterms:W3CDTF">2015-02-20T14:12:11Z</dcterms:created>
  <dcterms:modified xsi:type="dcterms:W3CDTF">2016-03-29T07:36:59Z</dcterms:modified>
</cp:coreProperties>
</file>