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57" r:id="rId5"/>
    <p:sldId id="258" r:id="rId6"/>
    <p:sldId id="260" r:id="rId7"/>
    <p:sldId id="261" r:id="rId8"/>
    <p:sldId id="262" r:id="rId9"/>
    <p:sldId id="271" r:id="rId10"/>
    <p:sldId id="269" r:id="rId11"/>
    <p:sldId id="270" r:id="rId12"/>
    <p:sldId id="263" r:id="rId13"/>
    <p:sldId id="264" r:id="rId14"/>
    <p:sldId id="272" r:id="rId15"/>
    <p:sldId id="273" r:id="rId16"/>
    <p:sldId id="265" r:id="rId17"/>
    <p:sldId id="266" r:id="rId18"/>
    <p:sldId id="26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7D1"/>
    <a:srgbClr val="DAA600"/>
    <a:srgbClr val="F1FDA9"/>
    <a:srgbClr val="E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C7DCD-A789-40D4-B044-700F736E14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68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6C68-F568-4634-A407-55E3A22AFF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7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BC9D-80E8-4515-8D92-3426EF3524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61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0F48E-360B-4110-9599-4716C11D3A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C2E5-3573-4FC7-85E4-E964414016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44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09E3-0429-4BD9-A0B9-133A649ACE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1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9782-787E-406B-9A5E-5C7883DC69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09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BB33F-D062-405D-9FF9-DAB10F71E5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9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1EDD-262E-4590-A1C5-76DCB292A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07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0128-ECD2-43F9-AFF4-75D0C7484E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98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C9ED8-A286-4740-8200-BCAF74085E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7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0D0F-9BF0-439D-BE55-225CEF7B64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4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Новая папка (2)\WjoeGZnDP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926"/>
            <a:ext cx="8472264" cy="563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мир\Desktop\Археологическая экспедиция\DSC02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49343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939427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 25 </a:t>
            </a:r>
            <a:r>
              <a:rPr lang="ru-RU" dirty="0"/>
              <a:t>человек </a:t>
            </a:r>
            <a:r>
              <a:rPr lang="ru-RU" dirty="0" smtClean="0"/>
              <a:t>- 9 </a:t>
            </a:r>
            <a:r>
              <a:rPr lang="ru-RU" dirty="0"/>
              <a:t>написали собственное исследование, из них 6 признаны лучшими на научно-практической конференции «Борисовские чтения</a:t>
            </a:r>
            <a:r>
              <a:rPr lang="ru-RU" dirty="0" smtClean="0"/>
              <a:t>», 5 работ приняли участие в областных научных конференциях, из них 2 </a:t>
            </a:r>
            <a:r>
              <a:rPr lang="ru-RU" dirty="0"/>
              <a:t>работы получили дипломы  </a:t>
            </a:r>
            <a:r>
              <a:rPr lang="ru-RU" dirty="0" smtClean="0"/>
              <a:t>лауреатов Областного  конкурса исследовательских работ учащихся.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293096"/>
            <a:ext cx="5914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Экспедиционное братство ни с чем не сравнимо и нигде   </a:t>
            </a:r>
          </a:p>
          <a:p>
            <a:r>
              <a:rPr lang="ru-RU" dirty="0" smtClean="0"/>
              <a:t>  в  учебной жизни больше не встречается.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от алены\100D31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7138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от алены\Novaya_papk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5" y="548680"/>
            <a:ext cx="8640960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Археология\Суздаль\Кистыш\img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2"/>
          <a:stretch/>
        </p:blipFill>
        <p:spPr bwMode="auto">
          <a:xfrm>
            <a:off x="4579895" y="1628799"/>
            <a:ext cx="2630266" cy="269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Археология\Суздаль\Кистыш\img3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0" t="3677" r="19774" b="50122"/>
          <a:stretch/>
        </p:blipFill>
        <p:spPr bwMode="auto">
          <a:xfrm>
            <a:off x="2699791" y="3068960"/>
            <a:ext cx="2154725" cy="27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Археология\Суздаль\Кистыш\img3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t="59120" r="23140" b="14386"/>
          <a:stretch/>
        </p:blipFill>
        <p:spPr bwMode="auto">
          <a:xfrm>
            <a:off x="1823677" y="1136570"/>
            <a:ext cx="2498757" cy="18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2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Владимир\Desktop\Археологическая экспедиция\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8002"/>
            <a:ext cx="905634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Клочково\Клочково 2009\Клочково 2009\P121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130"/>
            <a:ext cx="3177024" cy="238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Владимир\Desktop\Археологическая экспедиция\P115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Видео\2015-02-21\DSC00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367610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Владимир\Desktop\школа КЛИО\коллегия\P1190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87" y="3675266"/>
            <a:ext cx="4176464" cy="3132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ладимир\Desktop\школа КЛИО\P119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8416" y="959726"/>
            <a:ext cx="3864429" cy="2898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патриот.работа\DSC04140.JPG"/>
          <p:cNvPicPr>
            <a:picLocks noChangeAspect="1" noChangeArrowheads="1"/>
          </p:cNvPicPr>
          <p:nvPr/>
        </p:nvPicPr>
        <p:blipFill rotWithShape="1">
          <a:blip r:embed="rId5" cstate="print"/>
          <a:srcRect l="7423" r="24611" b="19752"/>
          <a:stretch/>
        </p:blipFill>
        <p:spPr>
          <a:xfrm>
            <a:off x="107504" y="3547872"/>
            <a:ext cx="4101483" cy="3238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7236296" y="400506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525344"/>
            <a:ext cx="973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Суздаль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3284984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Шуя 2015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58245" y="6525344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Косячево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Пол.сезон 2014\100MSDCF\DSC05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8" y="4086541"/>
            <a:ext cx="3879508" cy="2597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имир\Desktop\Пол.сезон 2014\100MSDCF\DSC05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17" y="806796"/>
            <a:ext cx="3936516" cy="2635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Археология\Разведка 2014\Василёво\img0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-3272" r="7889" b="3272"/>
          <a:stretch/>
        </p:blipFill>
        <p:spPr bwMode="auto">
          <a:xfrm>
            <a:off x="323528" y="980728"/>
            <a:ext cx="372768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Археология\Разведка 2014\Василёво\img2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3946"/>
          <a:stretch/>
        </p:blipFill>
        <p:spPr bwMode="auto">
          <a:xfrm>
            <a:off x="6294228" y="4005064"/>
            <a:ext cx="2703919" cy="281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Археология\Разведка 2014\Василёво\img2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0" t="2220" r="5259"/>
          <a:stretch/>
        </p:blipFill>
        <p:spPr bwMode="auto">
          <a:xfrm>
            <a:off x="3995936" y="3419056"/>
            <a:ext cx="2100963" cy="340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836" y="260648"/>
            <a:ext cx="888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Телешовский  погост- место для сбора дани 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X-XII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веков.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380" y="46395"/>
            <a:ext cx="8613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Осадный двор князей Черкасских в Шуе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5" descr="C:\Documents and Settings\Владимир\Рабочий стол\Крепость\img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1784" r="3830" b="9686"/>
          <a:stretch/>
        </p:blipFill>
        <p:spPr bwMode="auto">
          <a:xfrm>
            <a:off x="179512" y="3212976"/>
            <a:ext cx="4248472" cy="3476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t="30819" r="16859" b="25407"/>
          <a:stretch/>
        </p:blipFill>
        <p:spPr bwMode="auto">
          <a:xfrm>
            <a:off x="6168701" y="3921761"/>
            <a:ext cx="2811537" cy="284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Суздаль\Фото Суздаль\P1180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23" y="3129298"/>
            <a:ext cx="2854648" cy="350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Владимир\Desktop\школа КЛИО\2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08251" y="1284342"/>
            <a:ext cx="3161411" cy="2113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Шуя. облчтения\Рис.22.jpg"/>
          <p:cNvPicPr>
            <a:picLocks noChangeAspect="1" noChangeArrowheads="1"/>
          </p:cNvPicPr>
          <p:nvPr/>
        </p:nvPicPr>
        <p:blipFill rotWithShape="1">
          <a:blip r:embed="rId6" cstate="print"/>
          <a:srcRect l="17335" t="8558" r="23158" b="30095"/>
          <a:stretch/>
        </p:blipFill>
        <p:spPr bwMode="auto">
          <a:xfrm>
            <a:off x="395536" y="569614"/>
            <a:ext cx="2080349" cy="27404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C:\Users\Владимир\Desktop\школа КЛИО\коллегия\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03" y="1057553"/>
            <a:ext cx="3312368" cy="2214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Владимир\Desktop\Новая папка\DSC0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88592" y="1804297"/>
            <a:ext cx="4534424" cy="303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ладимир\Desktop\Новая папка\DSC006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44879" y="1877129"/>
            <a:ext cx="4539381" cy="3034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ладимир\Desktop\Новая папка\DSC00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3231433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Курганные могильники Ивановской области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:\С ноутбука\суздаль 2014\DSC080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4" b="12110"/>
          <a:stretch/>
        </p:blipFill>
        <p:spPr bwMode="auto">
          <a:xfrm>
            <a:off x="3059832" y="4221088"/>
            <a:ext cx="3741452" cy="24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Графика\Adobe Photoshop\для фотошопа\Свитки\03 -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73967"/>
            <a:ext cx="8856984" cy="68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5641" y="1988840"/>
            <a:ext cx="56156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</a:t>
            </a:r>
          </a:p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внимание!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4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Новая папка (2)\Без имени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94728" cy="628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7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7D1">
            <a:alpha val="8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Клочково\Клочково 2014\DSC06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2" y="476672"/>
            <a:ext cx="8952363" cy="599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231" y="441397"/>
            <a:ext cx="5205264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В раскопе открывается истина. В поле видна </a:t>
            </a:r>
            <a:b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сущность человека. Дэн Егоров.</a:t>
            </a:r>
            <a:endParaRPr lang="ru-RU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Клочково\Клочково 2014\DSC07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11" y="3863163"/>
            <a:ext cx="3965143" cy="265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Клочково\Клочково 2014\DSC07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9552" y="3685980"/>
            <a:ext cx="3431536" cy="229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Клочково\Клочково 2014\DSC06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83" y="404664"/>
            <a:ext cx="3824096" cy="255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Клио в Клочкове-все\Находки Клочково\Находки Клочково 2008\img004.jpg"/>
          <p:cNvPicPr>
            <a:picLocks noChangeAspect="1" noChangeArrowheads="1"/>
          </p:cNvPicPr>
          <p:nvPr/>
        </p:nvPicPr>
        <p:blipFill rotWithShape="1">
          <a:blip r:embed="rId5" cstate="print"/>
          <a:srcRect l="26628" t="20649" r="21263" b="10986"/>
          <a:stretch/>
        </p:blipFill>
        <p:spPr bwMode="auto">
          <a:xfrm>
            <a:off x="7308304" y="1556792"/>
            <a:ext cx="1225119" cy="202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D:\Клио в Клочкове-все\Находки Клочково\Находки Клочково 2008\img007.jpg"/>
          <p:cNvPicPr>
            <a:picLocks noChangeAspect="1" noChangeArrowheads="1"/>
          </p:cNvPicPr>
          <p:nvPr/>
        </p:nvPicPr>
        <p:blipFill rotWithShape="1">
          <a:blip r:embed="rId6" cstate="print"/>
          <a:srcRect l="18766" t="29087" r="15709" b="12758"/>
          <a:stretch/>
        </p:blipFill>
        <p:spPr bwMode="auto">
          <a:xfrm>
            <a:off x="5335477" y="2533942"/>
            <a:ext cx="1029811" cy="104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D:\Клио в Клочкове-все\Находки Клочково\Находки Клочково 2008\Гл. 20-30\img001-1.jpg"/>
          <p:cNvPicPr>
            <a:picLocks noChangeAspect="1" noChangeArrowheads="1"/>
          </p:cNvPicPr>
          <p:nvPr/>
        </p:nvPicPr>
        <p:blipFill rotWithShape="1">
          <a:blip r:embed="rId7" cstate="print"/>
          <a:srcRect l="22483" t="3195" r="23373" b="4792"/>
          <a:stretch/>
        </p:blipFill>
        <p:spPr bwMode="auto">
          <a:xfrm>
            <a:off x="612558" y="3524692"/>
            <a:ext cx="1216241" cy="286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3089" y="29884"/>
            <a:ext cx="814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Археологические исследования требуют особого внимания и тщательности.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5203" y="1139779"/>
            <a:ext cx="18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Височное кольцо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1412" y="206084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Пряслице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583" y="3118784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rgbClr val="EBE600"/>
                </a:solidFill>
              </a:rPr>
              <a:t>Шумящая подвеска</a:t>
            </a:r>
            <a:endParaRPr lang="ru-RU" dirty="0">
              <a:ln>
                <a:solidFill>
                  <a:srgbClr val="FFC000"/>
                </a:solidFill>
              </a:ln>
              <a:solidFill>
                <a:srgbClr val="EBE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лио в Клочкове-все\Находки Клочково\Находки Клочково 2005г\IMG_4437.JPG"/>
          <p:cNvPicPr>
            <a:picLocks noChangeAspect="1" noChangeArrowheads="1"/>
          </p:cNvPicPr>
          <p:nvPr/>
        </p:nvPicPr>
        <p:blipFill rotWithShape="1">
          <a:blip r:embed="rId2" cstate="print"/>
          <a:srcRect l="22466" t="11572" r="16405" b="27441"/>
          <a:stretch/>
        </p:blipFill>
        <p:spPr bwMode="auto">
          <a:xfrm>
            <a:off x="7062699" y="4217976"/>
            <a:ext cx="1780541" cy="236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I:\Клочково\Клочково 2014\DSC07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37" y="311151"/>
            <a:ext cx="4496351" cy="300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Клио в Клочкове-все\Находки Клочково\Находки Клочково 2005г\IMG_4440.JPG"/>
          <p:cNvPicPr>
            <a:picLocks noChangeAspect="1" noChangeArrowheads="1"/>
          </p:cNvPicPr>
          <p:nvPr/>
        </p:nvPicPr>
        <p:blipFill rotWithShape="1">
          <a:blip r:embed="rId4" cstate="print"/>
          <a:srcRect l="4321" t="7945" r="7085" b="12166"/>
          <a:stretch/>
        </p:blipFill>
        <p:spPr bwMode="auto">
          <a:xfrm>
            <a:off x="282089" y="3861028"/>
            <a:ext cx="2181557" cy="272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Клио в Клочкове-все\Находки Клочково\Находки Клочково 2005г\IMG_4439.JPG"/>
          <p:cNvPicPr>
            <a:picLocks noChangeAspect="1" noChangeArrowheads="1"/>
          </p:cNvPicPr>
          <p:nvPr/>
        </p:nvPicPr>
        <p:blipFill rotWithShape="1">
          <a:blip r:embed="rId5" cstate="print"/>
          <a:srcRect l="7445" b="24990"/>
          <a:stretch/>
        </p:blipFill>
        <p:spPr bwMode="auto">
          <a:xfrm>
            <a:off x="251520" y="1300747"/>
            <a:ext cx="3451774" cy="202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I:\Клочково\Клочково 2014\DSC076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22" y="3853387"/>
            <a:ext cx="4086891" cy="273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6968" y="108976"/>
            <a:ext cx="425507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В фильмах все по-другому, на самом деле, </a:t>
            </a:r>
          </a:p>
          <a:p>
            <a:r>
              <a:rPr lang="ru-RU" sz="1600" b="1" dirty="0" smtClean="0"/>
              <a:t>археология – тяжелый труд. </a:t>
            </a:r>
            <a:r>
              <a:rPr lang="ru-RU" sz="1600" b="1" dirty="0" err="1" smtClean="0"/>
              <a:t>Юрик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1786" y="3417756"/>
            <a:ext cx="23418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Наконечники стрел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7527" y="808701"/>
            <a:ext cx="7904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ножи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0839" y="3818334"/>
            <a:ext cx="23920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Шумящая подвеска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I:\Клочково\Клочково 2014\DSC06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9169"/>
            <a:ext cx="8344780" cy="5586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 descr="E:\Археология\Суздаль\Слободская 47-49\Раскоп 4\Ямы\90-100\img356.jpg"/>
          <p:cNvPicPr>
            <a:picLocks noChangeAspect="1" noChangeArrowheads="1"/>
          </p:cNvPicPr>
          <p:nvPr/>
        </p:nvPicPr>
        <p:blipFill rotWithShape="1">
          <a:blip r:embed="rId3" cstate="print"/>
          <a:srcRect l="2571" b="5208"/>
          <a:stretch/>
        </p:blipFill>
        <p:spPr bwMode="auto">
          <a:xfrm>
            <a:off x="179512" y="4925753"/>
            <a:ext cx="4872048" cy="1850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06341" y="188640"/>
            <a:ext cx="51125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Благодаря труду этих ребят мы сегодня можем  воссоздать вид поселения 10-12вв.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Клочково\Клочково 2014\DSC07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4134" y="3980173"/>
            <a:ext cx="3334593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Клочково\Клочково 2014\DSC07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2" y="404664"/>
            <a:ext cx="4210365" cy="2814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8" name="Picture 4" descr="I:\Клочково\Клочково 2014\DSC07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57794" y="2210560"/>
            <a:ext cx="5371296" cy="3590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429000"/>
            <a:ext cx="4966296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Экспедиция- это место, где солнце светит даже в пасмурный 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день,  где ты  можешь себя почувствовать себя членом</a:t>
            </a:r>
          </a:p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</a:rPr>
              <a:t> команды, одной большой семьей.</a:t>
            </a: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Новая папка\P121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509120"/>
            <a:ext cx="2784309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Владимир\Desktop\Новая папка\DSC00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547450" cy="3040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Владимир\Desktop\Новая папка\IMG_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279424" cy="2852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Владимир\Desktop\Новая папка\IMG_0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32656"/>
            <a:ext cx="378042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Владимир\Desktop\Новая папка\IMG_09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068960"/>
            <a:ext cx="2882672" cy="1921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179512" y="3645024"/>
            <a:ext cx="30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«Здорово, если б мир </a:t>
            </a:r>
          </a:p>
          <a:p>
            <a:r>
              <a:rPr lang="ru-RU" dirty="0" smtClean="0"/>
              <a:t>был похож на наш лагерь…»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школа КЛИО\DSC09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 b="16371"/>
          <a:stretch/>
        </p:blipFill>
        <p:spPr bwMode="auto">
          <a:xfrm>
            <a:off x="2752007" y="2780928"/>
            <a:ext cx="4176464" cy="20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Desktop\школа КЛИО\DSC09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384376" cy="22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Владимир\Desktop\Археологическая экспедиция\DSC042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3590" r="23194"/>
          <a:stretch/>
        </p:blipFill>
        <p:spPr bwMode="auto">
          <a:xfrm>
            <a:off x="4355326" y="4223184"/>
            <a:ext cx="2494012" cy="26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ладимир\Desktop\Археологическая экспедиция\DSC03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434727"/>
            <a:ext cx="2467591" cy="36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лочково\Клочково 2006\Мои Фотки\P10800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" b="26010"/>
          <a:stretch/>
        </p:blipFill>
        <p:spPr bwMode="auto">
          <a:xfrm>
            <a:off x="2040028" y="-153711"/>
            <a:ext cx="4775911" cy="2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ладимир\Desktop\школа КЛИО\DSC092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340260" cy="15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ладимир\Desktop\школа КЛИО\DSC055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53" y="2324999"/>
            <a:ext cx="2805460" cy="18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ладимир\Desktop\школа КЛИО\DSC087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745"/>
            <a:ext cx="2567512" cy="17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324999"/>
            <a:ext cx="63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Экспедиция –это события и встречи с интересными людьми!!!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2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191</Words>
  <Application>Microsoft Office PowerPoint</Application>
  <PresentationFormat>Экран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Презентация PowerPoint</vt:lpstr>
      <vt:lpstr>Презентация PowerPoint</vt:lpstr>
      <vt:lpstr>В раскопе открывается истина. В поле видна  сущность человека. Дэн Егоров.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Курганные могильники Ивановской области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Шуйская археологическая экспедиция показывает…..</dc:title>
  <dc:creator>Владимир</dc:creator>
  <cp:lastModifiedBy>Владимир</cp:lastModifiedBy>
  <cp:revision>33</cp:revision>
  <dcterms:created xsi:type="dcterms:W3CDTF">2014-11-09T12:42:35Z</dcterms:created>
  <dcterms:modified xsi:type="dcterms:W3CDTF">2015-02-23T11:19:10Z</dcterms:modified>
</cp:coreProperties>
</file>