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98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8" d="100"/>
          <a:sy n="148" d="100"/>
        </p:scale>
        <p:origin x="-564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836CA-56D6-4042-87AE-C71EABE27156}" type="datetimeFigureOut">
              <a:rPr lang="ru-RU" smtClean="0"/>
              <a:t>21.03.2014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A3744-811E-4D28-9BB0-2BF19034D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888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A3744-811E-4D28-9BB0-2BF19034D9AC}" type="slidenum">
              <a:rPr lang="ru-RU" smtClean="0"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83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76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33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94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17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08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49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86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377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37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675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21.03.2014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66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56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55.jpeg"/><Relationship Id="rId2" Type="http://schemas.openxmlformats.org/officeDocument/2006/relationships/image" Target="../media/image1.jpeg"/><Relationship Id="rId16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53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60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59.jpeg"/><Relationship Id="rId2" Type="http://schemas.openxmlformats.org/officeDocument/2006/relationships/image" Target="../media/image1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57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jpeg"/><Relationship Id="rId18" Type="http://schemas.openxmlformats.org/officeDocument/2006/relationships/image" Target="../media/image64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63.jpeg"/><Relationship Id="rId2" Type="http://schemas.openxmlformats.org/officeDocument/2006/relationships/image" Target="../media/image1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61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68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67.jpeg"/><Relationship Id="rId2" Type="http://schemas.openxmlformats.org/officeDocument/2006/relationships/image" Target="../media/image1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65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71.jpeg"/><Relationship Id="rId2" Type="http://schemas.openxmlformats.org/officeDocument/2006/relationships/image" Target="../media/image1.jpeg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69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74.jpeg"/><Relationship Id="rId2" Type="http://schemas.openxmlformats.org/officeDocument/2006/relationships/image" Target="../media/image1.jpe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7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77.jpeg"/><Relationship Id="rId2" Type="http://schemas.openxmlformats.org/officeDocument/2006/relationships/image" Target="../media/image1.jpeg"/><Relationship Id="rId16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75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81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80.jpeg"/><Relationship Id="rId2" Type="http://schemas.openxmlformats.org/officeDocument/2006/relationships/image" Target="../media/image1.jpeg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78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84.jpeg"/><Relationship Id="rId2" Type="http://schemas.openxmlformats.org/officeDocument/2006/relationships/image" Target="../media/image1.jpe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82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88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87.jpeg"/><Relationship Id="rId2" Type="http://schemas.openxmlformats.org/officeDocument/2006/relationships/image" Target="../media/image1.jpeg"/><Relationship Id="rId16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85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18" Type="http://schemas.openxmlformats.org/officeDocument/2006/relationships/image" Target="../media/image91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17" Type="http://schemas.openxmlformats.org/officeDocument/2006/relationships/image" Target="../media/image9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1.jpeg"/><Relationship Id="rId15" Type="http://schemas.openxmlformats.org/officeDocument/2006/relationships/image" Target="../media/image22.png"/><Relationship Id="rId10" Type="http://schemas.openxmlformats.org/officeDocument/2006/relationships/image" Target="../media/image17.jpeg"/><Relationship Id="rId19" Type="http://schemas.openxmlformats.org/officeDocument/2006/relationships/image" Target="../media/image92.jpeg"/><Relationship Id="rId4" Type="http://schemas.microsoft.com/office/2007/relationships/hdphoto" Target="../media/hdphoto1.wdp"/><Relationship Id="rId9" Type="http://schemas.openxmlformats.org/officeDocument/2006/relationships/image" Target="../media/image16.jpeg"/><Relationship Id="rId1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9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95.jpeg"/><Relationship Id="rId2" Type="http://schemas.openxmlformats.org/officeDocument/2006/relationships/image" Target="../media/image1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93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9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95.jpeg"/><Relationship Id="rId2" Type="http://schemas.openxmlformats.org/officeDocument/2006/relationships/image" Target="../media/image1.jpe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93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99.jpeg"/><Relationship Id="rId2" Type="http://schemas.openxmlformats.org/officeDocument/2006/relationships/image" Target="../media/image1.jpeg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97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102.jpeg"/><Relationship Id="rId2" Type="http://schemas.openxmlformats.org/officeDocument/2006/relationships/image" Target="../media/image1.jpeg"/><Relationship Id="rId16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100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jpe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5.jpeg"/><Relationship Id="rId2" Type="http://schemas.openxmlformats.org/officeDocument/2006/relationships/image" Target="../media/image1.jpeg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105.jpeg"/><Relationship Id="rId2" Type="http://schemas.openxmlformats.org/officeDocument/2006/relationships/image" Target="../media/image1.jpeg"/><Relationship Id="rId16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03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08.jpeg"/><Relationship Id="rId2" Type="http://schemas.openxmlformats.org/officeDocument/2006/relationships/image" Target="../media/image1.jpeg"/><Relationship Id="rId16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06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111.jpeg"/><Relationship Id="rId2" Type="http://schemas.openxmlformats.org/officeDocument/2006/relationships/image" Target="../media/image1.jpeg"/><Relationship Id="rId16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109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114.jpeg"/><Relationship Id="rId2" Type="http://schemas.openxmlformats.org/officeDocument/2006/relationships/image" Target="../media/image1.jpeg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12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118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117.jpeg"/><Relationship Id="rId2" Type="http://schemas.openxmlformats.org/officeDocument/2006/relationships/image" Target="../media/image1.jpeg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115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121.jpeg"/><Relationship Id="rId2" Type="http://schemas.openxmlformats.org/officeDocument/2006/relationships/image" Target="../media/image1.jpeg"/><Relationship Id="rId16" Type="http://schemas.openxmlformats.org/officeDocument/2006/relationships/image" Target="../media/image1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19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125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124.jpeg"/><Relationship Id="rId2" Type="http://schemas.openxmlformats.org/officeDocument/2006/relationships/image" Target="../media/image1.jpeg"/><Relationship Id="rId16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2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128.jpeg"/><Relationship Id="rId2" Type="http://schemas.openxmlformats.org/officeDocument/2006/relationships/image" Target="../media/image1.jpeg"/><Relationship Id="rId16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126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131.jpeg"/><Relationship Id="rId2" Type="http://schemas.openxmlformats.org/officeDocument/2006/relationships/image" Target="../media/image1.jpeg"/><Relationship Id="rId16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129.jpeg"/><Relationship Id="rId10" Type="http://schemas.openxmlformats.org/officeDocument/2006/relationships/image" Target="../media/image28.jpeg"/><Relationship Id="rId4" Type="http://schemas.openxmlformats.org/officeDocument/2006/relationships/image" Target="../media/image11.jpeg"/><Relationship Id="rId9" Type="http://schemas.openxmlformats.org/officeDocument/2006/relationships/image" Target="../media/image27.jpe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39.jpeg"/><Relationship Id="rId2" Type="http://schemas.openxmlformats.org/officeDocument/2006/relationships/image" Target="../media/image1.jpe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37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3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18" Type="http://schemas.openxmlformats.org/officeDocument/2006/relationships/image" Target="../media/image94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image" Target="../media/image93.jpeg"/><Relationship Id="rId2" Type="http://schemas.openxmlformats.org/officeDocument/2006/relationships/image" Target="../media/image1.jpeg"/><Relationship Id="rId16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132.jpeg"/><Relationship Id="rId10" Type="http://schemas.openxmlformats.org/officeDocument/2006/relationships/image" Target="../media/image7.jpeg"/><Relationship Id="rId4" Type="http://schemas.openxmlformats.org/officeDocument/2006/relationships/image" Target="../media/image11.jpeg"/><Relationship Id="rId9" Type="http://schemas.openxmlformats.org/officeDocument/2006/relationships/image" Target="../media/image6.jpeg"/><Relationship Id="rId1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136.jpeg"/><Relationship Id="rId2" Type="http://schemas.openxmlformats.org/officeDocument/2006/relationships/image" Target="../media/image1.jpeg"/><Relationship Id="rId16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134.jpeg"/><Relationship Id="rId10" Type="http://schemas.openxmlformats.org/officeDocument/2006/relationships/image" Target="../media/image18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openxmlformats.org/officeDocument/2006/relationships/image" Target="../media/image138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11" Type="http://schemas.openxmlformats.org/officeDocument/2006/relationships/image" Target="../media/image23.jpeg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image" Target="../media/image141.jpeg"/><Relationship Id="rId19" Type="http://schemas.openxmlformats.org/officeDocument/2006/relationships/image" Target="../media/image31.jpeg"/><Relationship Id="rId4" Type="http://schemas.openxmlformats.org/officeDocument/2006/relationships/image" Target="../media/image11.jpeg"/><Relationship Id="rId9" Type="http://schemas.openxmlformats.org/officeDocument/2006/relationships/image" Target="../media/image140.jpeg"/><Relationship Id="rId14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18" Type="http://schemas.openxmlformats.org/officeDocument/2006/relationships/image" Target="../media/image44.jpeg"/><Relationship Id="rId3" Type="http://schemas.microsoft.com/office/2007/relationships/hdphoto" Target="../media/hdphoto1.wdp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41.jpeg"/><Relationship Id="rId10" Type="http://schemas.openxmlformats.org/officeDocument/2006/relationships/image" Target="../media/image18.jpeg"/><Relationship Id="rId19" Type="http://schemas.openxmlformats.org/officeDocument/2006/relationships/image" Target="../media/image22.png"/><Relationship Id="rId4" Type="http://schemas.openxmlformats.org/officeDocument/2006/relationships/image" Target="../media/image11.jpeg"/><Relationship Id="rId9" Type="http://schemas.openxmlformats.org/officeDocument/2006/relationships/image" Target="../media/image17.jpeg"/><Relationship Id="rId1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microsoft.com/office/2007/relationships/hdphoto" Target="../media/hdphoto1.wdp"/><Relationship Id="rId7" Type="http://schemas.openxmlformats.org/officeDocument/2006/relationships/image" Target="../media/image47.png"/><Relationship Id="rId12" Type="http://schemas.openxmlformats.org/officeDocument/2006/relationships/image" Target="../media/image27.jpeg"/><Relationship Id="rId17" Type="http://schemas.openxmlformats.org/officeDocument/2006/relationships/image" Target="../media/image22.png"/><Relationship Id="rId2" Type="http://schemas.openxmlformats.org/officeDocument/2006/relationships/image" Target="../media/image1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26.jpeg"/><Relationship Id="rId5" Type="http://schemas.openxmlformats.org/officeDocument/2006/relationships/image" Target="../media/image45.pn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4" Type="http://schemas.openxmlformats.org/officeDocument/2006/relationships/image" Target="../media/image11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eg"/><Relationship Id="rId3" Type="http://schemas.microsoft.com/office/2007/relationships/hdphoto" Target="../media/hdphoto1.wdp"/><Relationship Id="rId7" Type="http://schemas.openxmlformats.org/officeDocument/2006/relationships/image" Target="../media/image4.jpe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5" Type="http://schemas.openxmlformats.org/officeDocument/2006/relationships/image" Target="../media/image22.png"/><Relationship Id="rId10" Type="http://schemas.openxmlformats.org/officeDocument/2006/relationships/image" Target="../media/image7.jpeg"/><Relationship Id="rId4" Type="http://schemas.openxmlformats.org/officeDocument/2006/relationships/image" Target="../media/image48.png"/><Relationship Id="rId9" Type="http://schemas.openxmlformats.org/officeDocument/2006/relationships/image" Target="../media/image6.jpeg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jpeg"/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1.jpeg"/><Relationship Id="rId1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52.jpeg"/><Relationship Id="rId2" Type="http://schemas.openxmlformats.org/officeDocument/2006/relationships/image" Target="../media/image1.jpeg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50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Группа 6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3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1\Соц.блок\ТОСы\Для Язевой Олечки от ТОСиков\MASLENIC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73" y="1071319"/>
            <a:ext cx="4192279" cy="36140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9496" y="4620916"/>
            <a:ext cx="515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50021"/>
                </a:solidFill>
                <a:latin typeface="Georgia" pitchFamily="18" charset="0"/>
              </a:rPr>
              <a:t>Подведение итогов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22760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68504" y="2357467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Курьяново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1\Соц.блок\ТОСы\Для Язевой Олечки от ТОСиков\Для презентации масленица\3 номинации\Современная ТОС Курьяново\Курьяново\012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3814">
            <a:off x="2018564" y="3007360"/>
            <a:ext cx="2376264" cy="178234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1\Соц.блок\ТОСы\Для Язевой Олечки от ТОСиков\Для презентации масленица\3 номинации\Современная ТОС Курьяново\Курьяново\003.JPG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648">
            <a:off x="5580112" y="1202790"/>
            <a:ext cx="1800000" cy="239980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1\Соц.блок\ТОСы\Для Язевой Олечки от ТОСиков\Для презентации масленица\3 номинации\Современная ТОС Курьяново\Курьяново\006.JP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9939">
            <a:off x="4776281" y="3297035"/>
            <a:ext cx="1800000" cy="135010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1\Соц.блок\ТОСы\Для Язевой Олечки от ТОСиков\Для презентации масленица\3 номинации\Современная ТОС Курьяново\Курьяново\009.JP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2509">
            <a:off x="1763688" y="1419326"/>
            <a:ext cx="1800000" cy="135010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46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19612" y="2357467"/>
            <a:ext cx="1915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Глинищево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1\Соц.блок\ТОСы\Для Язевой Олечки от ТОСиков\Для презентации масленица\3 номинации\Оригинальность ТОС Глинищево и ТОС Дружный\Глинищево\DSC_0234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1380">
            <a:off x="1448617" y="1554875"/>
            <a:ext cx="2463012" cy="163133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1\Соц.блок\ТОСы\Для Язевой Олечки от ТОСиков\Для презентации масленица\3 номинации\Оригинальность ТОС Глинищево и ТОС Дружный\Глинищево\DSC_0259.JPG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874">
            <a:off x="2429846" y="3345459"/>
            <a:ext cx="2203606" cy="145952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1\Соц.блок\ТОСы\Для Язевой Олечки от ТОСиков\Для презентации масленица\3 номинации\Оригинальность ТОС Глинищево и ТОС Дружный\Глинищево\IMAG0307.jp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0924">
            <a:off x="4781039" y="3520863"/>
            <a:ext cx="2180565" cy="130564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1\Соц.блок\ТОСы\Для Язевой Олечки от ТОСиков\Для презентации масленица\3 номинации\Оригинальность ТОС Глинищево и ТОС Дружный\Глинищево\Глинищево.JP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189">
            <a:off x="5550354" y="1092300"/>
            <a:ext cx="1724332" cy="260341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2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8234" y="2357467"/>
            <a:ext cx="1678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«Дружный»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3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D:\1\Соц.блок\ТОСы\Для Язевой Олечки от ТОСиков\Для презентации масленица\3 номинации\Оригинальность ТОС Глинищево и ТОС Дружный\Дружный\IMG_0215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4490">
            <a:off x="4820054" y="3198630"/>
            <a:ext cx="1996772" cy="14975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:\1\Соц.блок\ТОСы\Для Язевой Олечки от ТОСиков\Для презентации масленица\3 номинации\Оригинальность ТОС Глинищево и ТОС Дружный\Дружный\IMG_0141.jpg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7321">
            <a:off x="5371878" y="1366888"/>
            <a:ext cx="1996772" cy="14975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1\Соц.блок\ТОСы\Для Язевой Олечки от ТОСиков\Для презентации масленица\3 номинации\Оригинальность ТОС Глинищево и ТОС Дружный\Дружный\IMG_0212.jp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4939">
            <a:off x="1754195" y="1338203"/>
            <a:ext cx="1996772" cy="14975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1\Соц.блок\ТОСы\Для Язевой Олечки от ТОСиков\Для презентации масленица\3 номинации\Оригинальность ТОС Глинищево и ТОС Дружный\Дружный\IMG_0239.jp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1215">
            <a:off x="2225225" y="3191276"/>
            <a:ext cx="1996772" cy="14975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49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1\Соц.блок\ТОСы\Для Язевой Олечки от ТОСиков\Для презентации масленица\Сударыня -Масленица-2014 ТОС\Матросовский 2014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701">
            <a:off x="1998608" y="1192642"/>
            <a:ext cx="1548400" cy="23226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1\Соц.блок\ТОСы\Для Язевой Олечки от ТОСиков\Для презентации масленица\Сударыня -Масленица-2014 ТОС\Минеево2014.JPG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8094">
            <a:off x="5652120" y="1277400"/>
            <a:ext cx="1405580" cy="210837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D:\1\Соц.блок\ТОСы\Для Язевой Олечки от ТОСиков\Для презентации масленица\Сударыня -Масленица-2014 ТОС\Нежданово.JP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8441">
            <a:off x="4861865" y="2920933"/>
            <a:ext cx="1450937" cy="193442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1\Соц.блок\ТОСы\Для Язевой Олечки от ТОСиков\Для презентации масленица\Сударыня -Масленица-2014 ТОС\Чкаловский.JP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0484">
            <a:off x="2675456" y="2838982"/>
            <a:ext cx="1486625" cy="198200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5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926654" y="2556998"/>
            <a:ext cx="52677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Депутат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Ивановской областной Думы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7087" y="3660542"/>
            <a:ext cx="37609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Игорь Валерьевич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СВЕТУШКОВ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68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99337" y="2357467"/>
            <a:ext cx="1356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«Лесное»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NS\Desktop\Для Язевой Олечки от ТОСиков\Для презентации масленица\депутаты призы\Лесное\IMAG0536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75856" y="3219822"/>
            <a:ext cx="2882441" cy="172381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6" name="Picture 2" descr="C:\Users\DNS\Desktop\Для Язевой Олечки от ТОСиков\Для презентации масленица\депутаты призы\Лесное\Лесное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728986">
            <a:off x="1979712" y="1131590"/>
            <a:ext cx="1483241" cy="248017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7" name="Picture 3" descr="C:\Users\DNS\Desktop\Для Язевой Олечки от ТОСиков\Для презентации масленица\депутаты призы\Лесное\IMAG0535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613909">
            <a:off x="5716588" y="1099588"/>
            <a:ext cx="1483241" cy="248017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354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739038" y="2357467"/>
            <a:ext cx="167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«Нарвские»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DNS\Desktop\Для Язевой Олечки от ТОСиков\Для презентации масленица\депутаты призы\Нарвские\Нарвские\Нарвские 2014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60637">
            <a:off x="5614759" y="1215446"/>
            <a:ext cx="1705958" cy="227461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55" name="Picture 7" descr="C:\Users\DNS\Desktop\Для Язевой Олечки от ТОСиков\Для презентации масленица\депутаты призы\Нарвские\Нарвские\Нарвские пугало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826748">
            <a:off x="1850088" y="1315824"/>
            <a:ext cx="1693020" cy="225736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53" name="Picture 5" descr="C:\Users\DNS\Desktop\Для Язевой Олечки от ТОСиков\Для презентации масленица\депутаты призы\Нарвские\Нарвские\Нарвские_1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91880" y="3147814"/>
            <a:ext cx="2376064" cy="178204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1903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8588" y="2357467"/>
            <a:ext cx="2157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«Владимирская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горка»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NS\Desktop\Для Язевой Олечки от ТОСиков\Для презентации масленица\депутаты призы\Владимирская горка\DSC03495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161207">
            <a:off x="5473642" y="1408204"/>
            <a:ext cx="1800000" cy="13500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075" name="Picture 3" descr="C:\Users\DNS\Desktop\Для Язевой Олечки от ТОСиков\Для презентации масленица\депутаты призы\Владимирская горка\Владим горка2014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812481">
            <a:off x="1897235" y="2123536"/>
            <a:ext cx="1682409" cy="21030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076" name="Picture 4" descr="C:\Users\DNS\Desktop\Для Язевой Олечки от ТОСиков\Для презентации масленица\депутаты призы\Владимирская горка\DSC03493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976195">
            <a:off x="4913206" y="3299047"/>
            <a:ext cx="2105140" cy="157885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9831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26654" y="2556998"/>
            <a:ext cx="52677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Депутат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Ивановской областной Думы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25941" y="3660542"/>
            <a:ext cx="37032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Ирина Федоровна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СИДОРИНА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572328" y="2357467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«Юношеский»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NS\Desktop\Для Язевой Олечки от ТОСиков\Для презентации масленица\Остальные\тос\Юношеский\IMAG0320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183381">
            <a:off x="5760795" y="1236254"/>
            <a:ext cx="1355480" cy="226429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100" name="Picture 4" descr="C:\Users\DNS\Desktop\Для Язевой Олечки от ТОСиков\Для презентации масленица\Остальные\тос\Юношеский\IMAG0328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9732203">
            <a:off x="1782074" y="1698374"/>
            <a:ext cx="1962821" cy="117500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098" name="Picture 2" descr="C:\Users\DNS\Desktop\Для Язевой Олечки от ТОСиков\Для презентации масленица\Остальные\тос\Юношеский\IMAG0332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119836">
            <a:off x="4588364" y="3307971"/>
            <a:ext cx="2401330" cy="143751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4101" name="Picture 5" descr="C:\Users\DNS\Desktop\Для Язевой Олечки от ТОСиков\Для презентации масленица\Остальные\тос\Юношеский\IMAG0333.jpg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831380">
            <a:off x="2115473" y="3339652"/>
            <a:ext cx="2376264" cy="142251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4026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5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5980" y="2556998"/>
            <a:ext cx="408316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Глава Администрации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города Иванова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6419" y="3660542"/>
            <a:ext cx="532229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Александр Станиславович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КУЗЬМИЧЕВ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3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77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7294" y="2357467"/>
            <a:ext cx="2260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«Некрасовский»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DNS\Desktop\Для Язевой Олечки от ТОСиков\Для презентации масленица\депутаты призы\Некрасовский\IMG_0712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50856">
            <a:off x="5675469" y="2016832"/>
            <a:ext cx="1616436" cy="215524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1" name="Picture 3" descr="C:\Users\DNS\Desktop\Для Язевой Олечки от ТОСиков\Для презентации масленица\депутаты призы\Некрасовский\IMG_0694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533252">
            <a:off x="1868358" y="1262598"/>
            <a:ext cx="1651858" cy="157985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2" name="Picture 4" descr="C:\Users\DNS\Desktop\Для Язевой Олечки от ТОСиков\Для презентации масленица\депутаты призы\Некрасовский\IMG_0699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555776" y="3075806"/>
            <a:ext cx="2520080" cy="189006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563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9479" y="2556998"/>
            <a:ext cx="52421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Депутат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Ивановской городской Думы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52" y="3660542"/>
            <a:ext cx="42274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Сергей Рудольфович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ТОМС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2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583551" y="2357467"/>
            <a:ext cx="1988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«Чкаловский»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DNS\Desktop\Для Язевой Олечки от ТОСиков\Для презентации масленица\депутаты призы\Чкаловский\Чкаловский\066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16151">
            <a:off x="2203140" y="3465565"/>
            <a:ext cx="1907768" cy="143082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123" name="Picture 3" descr="C:\Users\DNS\Desktop\Для Язевой Олечки от ТОСиков\Для презентации масленица\депутаты призы\Чкаловский\Чкаловский\Чкаловский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870217">
            <a:off x="1834572" y="1223087"/>
            <a:ext cx="1662804" cy="221707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124" name="Picture 4" descr="C:\Users\DNS\Desktop\Для Язевой Олечки от ТОСиков\Для презентации масленица\депутаты призы\Чкаловский\Чкаловский\057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820361">
            <a:off x="5434604" y="1254500"/>
            <a:ext cx="1913813" cy="143536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5125" name="Picture 5" descr="C:\Users\DNS\Desktop\Для Язевой Олечки от ТОСиков\Для презентации масленица\депутаты призы\Чкаловский\Чкаловский\062.JPG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590020">
            <a:off x="4773188" y="3012859"/>
            <a:ext cx="2307988" cy="173099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363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0037" y="2357467"/>
            <a:ext cx="1895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Нежданово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NS\Desktop\Для Язевой Олечки от ТОСиков\Для презентации масленица\депутаты призы\Нежданово\Нежданово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35300">
            <a:off x="5532794" y="1274302"/>
            <a:ext cx="1800000" cy="24000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148" name="Picture 4" descr="C:\Users\DNS\Desktop\Для Язевой Олечки от ТОСиков\Для презентации масленица\депутаты призы\Нежданово\Нежданово_1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734311">
            <a:off x="4511500" y="3323160"/>
            <a:ext cx="2002435" cy="150182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149" name="Picture 5" descr="C:\Users\DNS\Desktop\Для Язевой Олечки от ТОСиков\Для презентации масленица\депутаты призы\Нежданово\102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899600">
            <a:off x="1859902" y="1224751"/>
            <a:ext cx="1745865" cy="191635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146" name="Picture 2" descr="C:\Users\DNS\Desktop\Для Язевой Олечки от ТОСиков\Для презентации масленица\депутаты призы\Нежданово\116.JPG"/>
          <p:cNvPicPr preferRelativeResize="0"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rot="841007">
            <a:off x="2022994" y="3295948"/>
            <a:ext cx="2002435" cy="150182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2039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1066" y="2357467"/>
            <a:ext cx="1653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«Трудовой»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NS\Desktop\Для Язевой Олечки от ТОСиков\Для презентации масленица\депутаты призы\Трудовой\IMG_098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054707">
            <a:off x="5580112" y="1347614"/>
            <a:ext cx="1782055" cy="11886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1" name="Picture 3" descr="C:\Users\DNS\Desktop\Для Язевой Олечки от ТОСиков\Для презентации масленица\депутаты призы\Трудовой\IMG_099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148488">
            <a:off x="1905854" y="1171155"/>
            <a:ext cx="1782055" cy="11886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2" name="Picture 4" descr="C:\Users\DNS\Desktop\Для Язевой Олечки от ТОСиков\Для презентации масленица\депутаты призы\Трудовой\Трудовой 201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570084">
            <a:off x="2262360" y="2618675"/>
            <a:ext cx="1619936" cy="215991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3" name="Picture 5" descr="C:\Users\DNS\Desktop\Для Язевой Олечки от ТОСиков\Для презентации масленица\депутаты призы\Трудовой\IMG_098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1149944">
            <a:off x="4582590" y="3164206"/>
            <a:ext cx="2551476" cy="143271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10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39479" y="2556998"/>
            <a:ext cx="524214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Депутат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Ивановской городской Думы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9376" y="3660542"/>
            <a:ext cx="34563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Галина Юрьевна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БОЧКОВА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77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51066" y="2357467"/>
            <a:ext cx="1653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«Трудовой»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DNS\Desktop\Для Язевой Олечки от ТОСиков\Для презентации масленица\депутаты призы\Трудовой\IMG_098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054707">
            <a:off x="5580112" y="1347614"/>
            <a:ext cx="1782055" cy="11886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1" name="Picture 3" descr="C:\Users\DNS\Desktop\Для Язевой Олечки от ТОСиков\Для презентации масленица\депутаты призы\Трудовой\IMG_099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148488">
            <a:off x="1905854" y="1171155"/>
            <a:ext cx="1782055" cy="11886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2" name="Picture 4" descr="C:\Users\DNS\Desktop\Для Язевой Олечки от ТОСиков\Для презентации масленица\депутаты призы\Трудовой\Трудовой 2014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570084">
            <a:off x="2262360" y="2618675"/>
            <a:ext cx="1619936" cy="215991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7173" name="Picture 5" descr="C:\Users\DNS\Desktop\Для Язевой Олечки от ТОСиков\Для презентации масленица\депутаты призы\Трудовой\IMG_098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1149944">
            <a:off x="4582590" y="3164206"/>
            <a:ext cx="2551476" cy="143271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10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8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NS\Desktop\Новая папка\IMG_119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196812">
            <a:off x="2280825" y="3210213"/>
            <a:ext cx="2390905" cy="159471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196" name="Picture 4" descr="C:\Users\DNS\Desktop\Новая папка\IMG_096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415708">
            <a:off x="5252148" y="1386891"/>
            <a:ext cx="2029239" cy="304237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8197" name="Picture 5" descr="C:\Users\DNS\Desktop\Новая папка\IMG_101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47443">
            <a:off x="1916326" y="1619645"/>
            <a:ext cx="1863971" cy="124325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0595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74000" y="2556998"/>
            <a:ext cx="5973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Руководитель исполнительного комитета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Ивановского городского отделения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Партии «Единая Россия»</a:t>
            </a:r>
            <a:endParaRPr lang="ru-RU" sz="20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7795" y="3660542"/>
            <a:ext cx="47195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Марина Владимировна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ТРОИЦКАЯ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72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328676" y="2357467"/>
            <a:ext cx="2497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«Перспективный»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NS\Desktop\Для Язевой Олечки от ТОСиков\Для презентации масленица\депутаты призы\ТОС Перспективный\IMAG0520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3848" y="3147814"/>
            <a:ext cx="2952328" cy="176447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9219" name="Picture 3" descr="C:\Users\DNS\Desktop\Для Язевой Олечки от ТОСиков\Для презентации масленица\депутаты призы\ТОС Перспективный\IMAG0516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593194">
            <a:off x="5503090" y="1518220"/>
            <a:ext cx="1898464" cy="113462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9220" name="Picture 4" descr="C:\Users\DNS\Desktop\Для Язевой Олечки от ТОСиков\Для презентации масленица\депутаты призы\ТОС Перспективный\IMAG0517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418732">
            <a:off x="1759621" y="1546881"/>
            <a:ext cx="1958826" cy="117070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8539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\Соц.блок\ТОСы\Для Язевой Олечки от ТОСиков\Для презентации масленица\депутаты призы\Меланжист\IMAG0523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0671">
            <a:off x="2137412" y="1224457"/>
            <a:ext cx="1334022" cy="223066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1\Соц.блок\ТОСы\Для Язевой Олечки от ТОСиков\Для презентации масленица\депутаты призы\Меланжист\Меланжист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0282">
            <a:off x="5675745" y="1145675"/>
            <a:ext cx="1404549" cy="234859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1\Соц.блок\ТОСы\Для Язевой Олечки от ТОСиков\Для презентации масленица\депутаты призы\Меланжист\IMAG0522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076">
            <a:off x="1962087" y="3440571"/>
            <a:ext cx="2412000" cy="144247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1\Соц.блок\ТОСы\Для Язевой Олечки от ТОСиков\Для презентации масленица\депутаты призы\Меланжист\IMAG0531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0430">
            <a:off x="4944244" y="3415559"/>
            <a:ext cx="2326126" cy="139111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3617" y="2357467"/>
            <a:ext cx="1907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Меланжист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38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52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874499" y="2357467"/>
            <a:ext cx="140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Балино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3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NS\Desktop\Для Язевой Олечки от ТОСиков\Для презентации масленица\Остальные\тос\балино\IMAG0266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435202">
            <a:off x="1892825" y="1429284"/>
            <a:ext cx="1800000" cy="155851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43" name="Picture 3" descr="C:\Users\DNS\Desktop\Для Язевой Олечки от ТОСиков\Для презентации масленица\Остальные\тос\балино\IMAG0255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128783">
            <a:off x="2438832" y="3255071"/>
            <a:ext cx="2736304" cy="163804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0244" name="Picture 4" descr="C:\Users\DNS\Desktop\Для Язевой Олечки от ТОСиков\Для презентации масленица\Остальные\тос\балино\IMAG0260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375262">
            <a:off x="5473709" y="1266534"/>
            <a:ext cx="1800000" cy="300685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838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303832" y="2357467"/>
            <a:ext cx="25474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Березниковский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DNS\Desktop\Для Язевой Олечки от ТОСиков\Для презентации масленица\Остальные\тос\березниковский\IMAG0280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637099">
            <a:off x="5381914" y="1684587"/>
            <a:ext cx="1983843" cy="118759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1267" name="Picture 3" descr="C:\Users\DNS\Desktop\Для Язевой Олечки от ТОСиков\Для презентации масленица\Остальные\тос\березниковский\IMAG0281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3075806"/>
            <a:ext cx="3240000" cy="193957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1268" name="Picture 4" descr="C:\Users\DNS\Desktop\Для Язевой Олечки от ТОСиков\Для презентации масленица\Остальные\тос\березниковский\IMAG0283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856013">
            <a:off x="1767970" y="1744039"/>
            <a:ext cx="2048081" cy="122604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4818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790342" y="2357467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«Надежда»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DNS\Desktop\Для Язевой Олечки от ТОСиков\Для презентации масленица\Остальные\тос\надежда\Надежда2014 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104083">
            <a:off x="1885929" y="1973142"/>
            <a:ext cx="1895121" cy="283940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2291" name="Picture 3" descr="C:\Users\DNS\Desktop\Для Язевой Олечки от ТОСиков\Для презентации масленица\Остальные\тос\надежда\DSC03510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670734">
            <a:off x="5348666" y="1314282"/>
            <a:ext cx="2033957" cy="152564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2292" name="Picture 4" descr="C:\Users\DNS\Desktop\Для Язевой Олечки от ТОСиков\Для презентации масленица\Остальные\тос\надежда\DSC0351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813899">
            <a:off x="4364518" y="3223267"/>
            <a:ext cx="2118891" cy="158934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44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266965" y="2357467"/>
            <a:ext cx="26212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«Дом №5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микрорайона ДСК»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3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DNS\Desktop\Для Язевой Олечки от ТОСиков\Для презентации масленица\Остальные\тос\ДСК\IMG_0718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654084">
            <a:off x="1764413" y="1524169"/>
            <a:ext cx="2015864" cy="134456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315" name="Picture 3" descr="C:\Users\DNS\Desktop\Для Язевой Олечки от ТОСиков\Для презентации масленица\Остальные\тос\ДСК\IMG_0729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1024020">
            <a:off x="5302341" y="1531216"/>
            <a:ext cx="2081533" cy="138836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3316" name="Picture 4" descr="C:\Users\DNS\Desktop\Для Язевой Олечки от ТОСиков\Для презентации масленица\Остальные\тос\ДСК\IMG_0745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47864" y="3363838"/>
            <a:ext cx="2447912" cy="163273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527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3615" y="2427734"/>
            <a:ext cx="553388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Начальник отдела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по организации работы с ТОС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Управления организационной работы</a:t>
            </a:r>
          </a:p>
          <a:p>
            <a:pPr algn="ctr"/>
            <a:r>
              <a:rPr lang="ru-RU" sz="2000" b="1" dirty="0" smtClean="0">
                <a:solidFill>
                  <a:srgbClr val="800000"/>
                </a:solidFill>
                <a:latin typeface="Georgia" pitchFamily="18" charset="0"/>
              </a:rPr>
              <a:t>Администрации города Иванова</a:t>
            </a:r>
            <a:endParaRPr lang="ru-RU" sz="20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056" y="3777883"/>
            <a:ext cx="42290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Татьяна Николаевна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СЕЛЮНИНА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0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436880" y="2357467"/>
            <a:ext cx="2281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Матросовский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NS\Desktop\Для Язевой Олечки от ТОСиков\Для презентации масленица\Остальные\тос\Матросовский\Матросовский 2014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07107">
            <a:off x="5797478" y="1335204"/>
            <a:ext cx="1524662" cy="228587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4339" name="Picture 3" descr="C:\Users\DNS\Desktop\Для Язевой Олечки от ТОСиков\Для презентации масленица\Остальные\тос\Матросовский\IMG_1005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0960002">
            <a:off x="1835696" y="1275606"/>
            <a:ext cx="1524662" cy="228587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4340" name="Picture 4" descr="C:\Users\DNS\Desktop\Для Язевой Олечки от ТОСиков\Для презентации масленица\Остальные\тос\Матросовский\IMG_1006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151928">
            <a:off x="4680157" y="3416653"/>
            <a:ext cx="1944488" cy="129695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4341" name="Picture 5" descr="C:\Users\DNS\Desktop\Для Язевой Олечки от ТОСиков\Для презентации масленица\Остальные\тос\Матросовский\IMG_0993.JPG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843929">
            <a:off x="2334808" y="3541578"/>
            <a:ext cx="1944488" cy="129695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637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4017166" y="2357467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«Союз»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3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NS\Desktop\Для Язевой Олечки от ТОСиков\Для презентации масленица\Остальные\тос\союз\IMAG0351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9676939">
            <a:off x="1780784" y="1776027"/>
            <a:ext cx="1949867" cy="116725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5363" name="Picture 3" descr="C:\Users\DNS\Desktop\Для Язевой Олечки от ТОСиков\Для презентации масленица\Остальные\тос\союз\IMAG0336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600186">
            <a:off x="5652120" y="1275606"/>
            <a:ext cx="1584468" cy="264681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5364" name="Picture 4" descr="C:\Users\DNS\Desktop\Для Язевой Олечки от ТОСиков\Для презентации масленица\Остальные\тос\союз\IMAG0340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379473">
            <a:off x="2604141" y="3303551"/>
            <a:ext cx="2663432" cy="15944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44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880112" y="2357467"/>
            <a:ext cx="1394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Горино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DNS\Desktop\Для Язевой Олечки от ТОСиков\Для презентации масленица\Остальные\тос\горино\getImage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02864">
            <a:off x="2409707" y="3206203"/>
            <a:ext cx="2160000" cy="16200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6387" name="Picture 3" descr="C:\Users\DNS\Desktop\Для Язевой Олечки от ТОСиков\Для презентации масленица\Остальные\тос\горино\getImage (1)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577574">
            <a:off x="5401267" y="1285228"/>
            <a:ext cx="1961425" cy="147106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6388" name="Picture 4" descr="C:\Users\DNS\Desktop\Для Язевой Олечки от ТОСиков\Для презентации масленица\Остальные\тос\горино\getImage (2)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545714">
            <a:off x="4766042" y="3148051"/>
            <a:ext cx="2160000" cy="161933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6389" name="Picture 5" descr="C:\Users\DNS\Desktop\Для Язевой Олечки от ТОСиков\Для презентации масленица\Остальные\тос\горино\getImage (3).jpg"/>
          <p:cNvPicPr preferRelativeResize="0"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20777792">
            <a:off x="1766000" y="1414989"/>
            <a:ext cx="1961425" cy="147106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97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607601" y="2357467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«Мебельщик»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NS\Desktop\Для Язевой Олечки от ТОСиков\Для презентации масленица\Остальные\тос\Мебельщик\IMAG0301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35763">
            <a:off x="4290723" y="3268279"/>
            <a:ext cx="2616926" cy="156657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7411" name="Picture 3" descr="C:\Users\DNS\Desktop\Для Язевой Олечки от ТОСиков\Для презентации масленица\Остальные\тос\Мебельщик\IMAG0285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058652">
            <a:off x="1844306" y="1758184"/>
            <a:ext cx="1800000" cy="300685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7412" name="Picture 4" descr="C:\Users\DNS\Desktop\Для Язевой Олечки от ТОСиков\Для презентации масленица\Остальные\тос\Мебельщик\IMAG0291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1072940">
            <a:off x="5362971" y="1344000"/>
            <a:ext cx="2022477" cy="121072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363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460129" y="2357467"/>
            <a:ext cx="223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Митрофаново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3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DNS\Desktop\Для Язевой Олечки от ТОСиков\Для презентации масленица\Остальные\тос\Митрофаново\IMAG0364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926240">
            <a:off x="2169342" y="3320106"/>
            <a:ext cx="2414451" cy="144536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8435" name="Picture 3" descr="C:\Users\DNS\Desktop\Для Язевой Олечки от ТОСиков\Для презентации масленица\Остальные\тос\Митрофаново\IMAG0356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647549">
            <a:off x="5626394" y="1762627"/>
            <a:ext cx="1610356" cy="269005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8436" name="Picture 4" descr="C:\Users\DNS\Desktop\Для Язевой Олечки от ТОСиков\Для презентации масленица\Остальные\тос\Митрофаново\IMAG0362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777754">
            <a:off x="1807699" y="1258452"/>
            <a:ext cx="1902531" cy="113891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49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35215" y="2357467"/>
            <a:ext cx="148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«Южный»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9" name="Picture 3" descr="D:\1\Соц.блок\ТОСы\Для Язевой Олечки от ТОСиков\Для презентации масленица\депутаты призы\Южный\IMG_187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8003">
            <a:off x="1819616" y="1790691"/>
            <a:ext cx="1868269" cy="14011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1\Соц.блок\ТОСы\Для Язевой Олечки от ТОСиков\Для презентации масленица\депутаты призы\Южный\IMG_188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0517">
            <a:off x="4894947" y="3408639"/>
            <a:ext cx="1800000" cy="13499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1\Соц.блок\ТОСы\Для Язевой Олечки от ТОСиков\Для презентации масленица\депутаты призы\Южный\IMG_188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81">
            <a:off x="5421871" y="1729152"/>
            <a:ext cx="1800000" cy="13499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1\Соц.блок\ТОСы\Для Язевой Олечки от ТОСиков\Для презентации масленица\депутаты призы\Южный\IMG_1906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644">
            <a:off x="2283034" y="3285357"/>
            <a:ext cx="1800000" cy="134995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6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Группа 23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3960263" y="2357467"/>
            <a:ext cx="123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«ТЭЦ-3»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1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D:\1\Соц.блок\ТОСы\Для Язевой Олечки от ТОСиков\Для презентации масленица\депутаты призы\Лесное\IMAG0536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6014">
            <a:off x="4749614" y="3410607"/>
            <a:ext cx="2219867" cy="132671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1\Соц.блок\ТОСы\Для Язевой Олечки от ТОСиков\Для презентации масленица\депутаты призы\Нежданово\Нежданово_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0818">
            <a:off x="5355015" y="1293816"/>
            <a:ext cx="2015880" cy="151242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DNS\Desktop\Для Язевой Олечки от ТОСиков\Для презентации масленица\депутаты призы\Трудовой\IMG_0989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20106397">
            <a:off x="1794637" y="1380157"/>
            <a:ext cx="1911784" cy="127514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2" name="Picture 3" descr="C:\Users\DNS\Desktop\Для Язевой Олечки от ТОСиков\Для презентации масленица\депутаты призы\Трудовой\IMG_0990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1282323">
            <a:off x="2154427" y="3390599"/>
            <a:ext cx="2004737" cy="133714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577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3405625" y="2357467"/>
            <a:ext cx="2343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Ефремковский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DNS\Desktop\Для Язевой Олечки от ТОСиков\Для презентации масленица\Остальные\тос\Ефремковский\Ефремковский\Ефремковский_2.JPG"/>
          <p:cNvPicPr preferRelativeResize="0"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0640802">
            <a:off x="1915695" y="1465580"/>
            <a:ext cx="1732727" cy="129954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9459" name="Picture 3" descr="C:\Users\DNS\Desktop\Для Язевой Олечки от ТОСиков\Для презентации масленица\Остальные\тос\Ефремковский\Ефремковский\027.JPG"/>
          <p:cNvPicPr preferRelativeResize="0"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1198973">
            <a:off x="2717052" y="3199226"/>
            <a:ext cx="2217944" cy="166345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19460" name="Picture 4" descr="C:\Users\DNS\Desktop\Для Язевой Олечки от ТОСиков\Для презентации масленица\Остальные\тос\Ефремковский\Ефремковский\Ефремковский 2014.JPG"/>
          <p:cNvPicPr preferRelativeResize="0"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627435">
            <a:off x="5760569" y="1678415"/>
            <a:ext cx="1601261" cy="213501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24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DNS\Desktop\Новая папка\IMG_0960.JPG"/>
          <p:cNvPicPr preferRelativeResize="0"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19837">
            <a:off x="2030168" y="1179617"/>
            <a:ext cx="1636867" cy="245410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485" name="Picture 5" descr="C:\Users\DNS\Desktop\Новая папка\IMG_1083.JPG"/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08830">
            <a:off x="5662922" y="1196880"/>
            <a:ext cx="1587491" cy="238007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486" name="Picture 6" descr="C:\Users\DNS\Desktop\Новая папка\IMG_0786.JPG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2643758"/>
            <a:ext cx="2052041" cy="136869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482" name="Picture 2" descr="C:\Users\DNS\Desktop\Новая папка\IMG_1179.JPG"/>
          <p:cNvPicPr preferRelativeResize="0"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37596">
            <a:off x="5278892" y="3589146"/>
            <a:ext cx="1800000" cy="120058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20484" name="Picture 4" descr="C:\Users\DNS\Desktop\Новая папка\IMG_1019.JPG"/>
          <p:cNvPicPr preferRelativeResize="0"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201031">
            <a:off x="2346848" y="3563638"/>
            <a:ext cx="1800000" cy="1200586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</p:spPr>
      </p:pic>
      <p:grpSp>
        <p:nvGrpSpPr>
          <p:cNvPr id="24" name="Группа 23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Группа 44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7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723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7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8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1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6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3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1\Соц.блок\ТОСы\Для Язевой Олечки от ТОСиков\MASLENIC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073" y="1071319"/>
            <a:ext cx="4192279" cy="36140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99496" y="4620916"/>
            <a:ext cx="5156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A50021"/>
                </a:solidFill>
                <a:latin typeface="Georgia" pitchFamily="18" charset="0"/>
              </a:rPr>
              <a:t>Подведение итогов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22760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5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D:\1\Соц.блок\ТОСы\Для Язевой Олечки от ТОСиков\Для презентации масленица\3 номинации\Оригинальность ТОС Глинищево и ТОС Дружный\Глинищево\Глинищево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9865">
            <a:off x="1950261" y="1128375"/>
            <a:ext cx="1354861" cy="2045587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1\Соц.блок\ТОСы\Для Язевой Олечки от ТОСиков\Для презентации масленица\3 номинации\Современная ТОС Курьяново\Курьяново\01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80383">
            <a:off x="5669308" y="3850943"/>
            <a:ext cx="1413487" cy="1060201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1\Соц.блок\ТОСы\Для Язевой Олечки от ТОСиков\Для презентации масленица\3 номинации\ТрадиционнаяТОС Минеево\IMG_091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25" y="2462559"/>
            <a:ext cx="2909888" cy="1633622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1\Соц.блок\ТОСы\Для Язевой Олечки от ТОСиков\Для презентации масленица\депутаты призы\Лесное\IMAG053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3141">
            <a:off x="5895460" y="1119106"/>
            <a:ext cx="1330929" cy="2225488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1\Соц.блок\ТОСы\Для Язевой Олечки от ТОСиков\Для презентации масленица\3 номинации\Оригинальность ТОС Глинищево и ТОС Дружный\Дружный\IMG_0212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6624">
            <a:off x="1919269" y="3461261"/>
            <a:ext cx="1800115" cy="1350025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8800" cy="9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1\Соц.блок\ТОСы\Для Язевой Олечки от ТОСиков\vkusnie-blinchiki-3.png"/>
          <p:cNvPicPr preferRelativeResize="0"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052" y="3220510"/>
            <a:ext cx="1080000" cy="149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1\Соц.блок\ТОСы\Для Язевой Олечки от ТОСиков\vkusnie-blinchiki-1.png"/>
          <p:cNvPicPr preferRelativeResize="0"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52" y="3220510"/>
            <a:ext cx="1080000" cy="149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1\Соц.блок\ТОСы\Для Язевой Олечки от ТОСиков\vkusnie-blinchiki-2.png"/>
          <p:cNvPicPr preferRelativeResize="0"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52" y="3220510"/>
            <a:ext cx="1080000" cy="14917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19900" y="2473331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A50021"/>
                </a:solidFill>
                <a:latin typeface="Georgia" pitchFamily="18" charset="0"/>
              </a:rPr>
              <a:t>Количество участников ТОС</a:t>
            </a:r>
            <a:endParaRPr lang="ru-RU" sz="24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64067" y="360100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18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31243" y="3213708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24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12044" y="2859782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29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184798" y="4696646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  <a:latin typeface="Georgia" pitchFamily="18" charset="0"/>
              </a:rPr>
              <a:t>2012 г.</a:t>
            </a:r>
            <a:endParaRPr lang="ru-RU" sz="14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31539" y="4695238"/>
            <a:ext cx="8178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  <a:latin typeface="Georgia" pitchFamily="18" charset="0"/>
              </a:rPr>
              <a:t>2013 г.</a:t>
            </a:r>
            <a:endParaRPr lang="ru-RU" sz="14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42394" y="4695237"/>
            <a:ext cx="82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800000"/>
                </a:solidFill>
                <a:latin typeface="Georgia" pitchFamily="18" charset="0"/>
              </a:rPr>
              <a:t>2014 г.</a:t>
            </a:r>
            <a:endParaRPr lang="ru-RU" sz="14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6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" name="Группа 50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52" name="Прямоугольник 51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3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5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79449" y="2473332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A50021"/>
                </a:solidFill>
                <a:latin typeface="Georgia" pitchFamily="18" charset="0"/>
              </a:rPr>
              <a:t>Номинации конкурса</a:t>
            </a:r>
            <a:endParaRPr lang="ru-RU" sz="24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5125" name="Picture 5" descr="D:\1\Соц.блок\ТОСы\Для Язевой Олечки от ТОСиков\CL-24 copy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28815"/>
            <a:ext cx="554400" cy="5502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80688" y="3100823"/>
            <a:ext cx="470513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Georgia" pitchFamily="18" charset="0"/>
              </a:rPr>
              <a:t>Традиционная масленичная кукла</a:t>
            </a:r>
          </a:p>
          <a:p>
            <a:endParaRPr lang="ru-RU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800000"/>
                </a:solidFill>
                <a:latin typeface="Georgia" pitchFamily="18" charset="0"/>
              </a:rPr>
              <a:t>      Современная масленичная кукла</a:t>
            </a:r>
          </a:p>
          <a:p>
            <a:endParaRPr lang="ru-RU" b="1" dirty="0" smtClean="0">
              <a:solidFill>
                <a:srgbClr val="800000"/>
              </a:solidFill>
              <a:latin typeface="Georgia" pitchFamily="18" charset="0"/>
            </a:endParaRPr>
          </a:p>
          <a:p>
            <a:r>
              <a:rPr lang="ru-RU" b="1" dirty="0" smtClean="0">
                <a:solidFill>
                  <a:srgbClr val="800000"/>
                </a:solidFill>
                <a:latin typeface="Georgia" pitchFamily="18" charset="0"/>
              </a:rPr>
              <a:t>            За оригинальность</a:t>
            </a:r>
            <a:endParaRPr lang="ru-RU" b="1" dirty="0">
              <a:solidFill>
                <a:srgbClr val="800000"/>
              </a:solidFill>
              <a:latin typeface="Georgia" pitchFamily="18" charset="0"/>
            </a:endParaRPr>
          </a:p>
        </p:txBody>
      </p:sp>
      <p:pic>
        <p:nvPicPr>
          <p:cNvPr id="30" name="Picture 5" descr="D:\1\Соц.блок\ТОСы\Для Язевой Олечки от ТОСиков\CL-24 copy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4889">
            <a:off x="2548025" y="3579862"/>
            <a:ext cx="554400" cy="5502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D:\1\Соц.блок\ТОСы\Для Язевой Олечки от ТОСиков\CL-24 copy.png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63426">
            <a:off x="2915816" y="4155926"/>
            <a:ext cx="554400" cy="5502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Группа 31"/>
          <p:cNvGrpSpPr/>
          <p:nvPr/>
        </p:nvGrpSpPr>
        <p:grpSpPr>
          <a:xfrm>
            <a:off x="7607466" y="-29561"/>
            <a:ext cx="1547664" cy="5173061"/>
            <a:chOff x="7607466" y="-29561"/>
            <a:chExt cx="1547664" cy="5173061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4" name="Picture 4" descr="D:\1\Соц.блок\ТОСы\Для Язевой Олечки от ТОСиков\масленица картины\0023-023-Russkie-obychai-i-traditsi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353942"/>
              <a:ext cx="1440000" cy="1191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5" descr="D:\1\Соц.блок\ТОСы\Для Язевой Олечки от ТОСиков\масленица картины\134_649b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96069"/>
              <a:ext cx="1440000" cy="101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8" descr="D:\1\Соц.блок\ТОСы\Для Язевой Олечки от ТОСиков\масленица картины\4e38acf9dac3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592350"/>
              <a:ext cx="1440000" cy="1517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7" descr="D:\1\Соц.блок\ТОСы\Для Язевой Олечки от ТОСиков\масленица картины\84063953_large_s5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" t="-5845" r="-465" b="5845"/>
            <a:stretch/>
          </p:blipFill>
          <p:spPr bwMode="auto">
            <a:xfrm>
              <a:off x="7668000" y="-29561"/>
              <a:ext cx="1440000" cy="127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Группа 38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8" name="Picture 6" descr="D:\1\Соц.блок\ТОСы\Для Язевой Олечки от ТОСиков\масленица картины\0be221425fb590753b432d844f27d202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38722"/>
              <a:ext cx="1440000" cy="105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7" descr="D:\1\Соц.блок\ТОСы\Для Язевой Олечки от ТОСиков\масленица картины\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2094380"/>
              <a:ext cx="1440000" cy="1158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9" descr="D:\1\Соц.блок\ТОСы\Для Язевой Олечки от ТОСиков\масленица картины\0010-010-Ponedelnik-VSTRECHA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1144468"/>
              <a:ext cx="1440000" cy="897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10" descr="D:\1\Соц.блок\ТОСы\Для Язевой Олечки от ТОСиков\масленица картины\20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16" y="3302611"/>
              <a:ext cx="1440000" cy="957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5" descr="D:\1\Соц.блок\ТОСы\Для Язевой Олечки от ТОСиков\масленица картины\av_paint30_auto_700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84" y="4314784"/>
              <a:ext cx="1440000" cy="794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3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8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5" name="Picture 11" descr="D:\1\Соц.блок\ТОСы\Для Язевой Олечки от ТОСиков\масленица картины\1316556063_25_www_nevsepic_com_ua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10037"/>
              <a:ext cx="1440000" cy="957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D:\1\Соц.блок\ТОСы\Для Язевой Олечки от ТОСиков\масленица картины\1920x1440_303805_[www_ArtFile_ru]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64348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D:\1\Соц.блок\ТОСы\Для Язевой Олечки от ТОСиков\масленица картины\motto_net_ua_19210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231850"/>
              <a:ext cx="1440000" cy="890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 descr="D:\1\Соц.блок\ТОСы\Для Язевой Олечки от ТОСиков\масленица картины\Repruk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186448"/>
              <a:ext cx="1440000" cy="1902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Picture 13" descr="D:\1\Соц.блок\ТОСы\Для Язевой Олечки от ТОСиков\масленица картины\2983-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03" b="-11503"/>
            <a:stretch/>
          </p:blipFill>
          <p:spPr bwMode="auto">
            <a:xfrm>
              <a:off x="53832" y="3326830"/>
              <a:ext cx="1440000" cy="1114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D:\1\Соц.блок\ТОСы\Для Язевой Олечки от ТОСиков\масленица картины\1815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981" b="4981"/>
            <a:stretch/>
          </p:blipFill>
          <p:spPr bwMode="auto">
            <a:xfrm>
              <a:off x="53832" y="2219122"/>
              <a:ext cx="1440000" cy="105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D:\1\Соц.блок\ТОСы\Для Язевой Олечки от ТОСиков\масленица картины\70866_big_135278809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019260"/>
              <a:ext cx="1440000" cy="12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D:\1\Соц.блок\ТОСы\Для Язевой Олечки от ТОСиков\масленица картины\70866_big_1352788570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47333"/>
              <a:ext cx="1440000" cy="9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5" descr="D:\1\Соц.блок\ТОСы\Для Язевой Олечки от ТОСиков\масленица картины\pan-cake-day-in-russia-xvii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858" b="4858"/>
            <a:stretch/>
          </p:blipFill>
          <p:spPr bwMode="auto">
            <a:xfrm>
              <a:off x="53832" y="4325122"/>
              <a:ext cx="1440000" cy="763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926654" y="2556998"/>
            <a:ext cx="52677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Заместитель председателя</a:t>
            </a:r>
          </a:p>
          <a:p>
            <a:pPr algn="ctr"/>
            <a:r>
              <a:rPr lang="ru-RU" sz="2500" b="1" dirty="0" smtClean="0">
                <a:solidFill>
                  <a:srgbClr val="800000"/>
                </a:solidFill>
                <a:latin typeface="Georgia" pitchFamily="18" charset="0"/>
              </a:rPr>
              <a:t>Ивановской областной Думы</a:t>
            </a:r>
            <a:endParaRPr lang="ru-RU" sz="2500" b="1" dirty="0">
              <a:solidFill>
                <a:srgbClr val="80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7924" y="3660542"/>
            <a:ext cx="3719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Игорь Евгеньевич</a:t>
            </a:r>
          </a:p>
          <a:p>
            <a:pPr algn="ctr"/>
            <a:r>
              <a:rPr lang="ru-RU" sz="2800" b="1" dirty="0" smtClean="0">
                <a:solidFill>
                  <a:srgbClr val="A50021"/>
                </a:solidFill>
                <a:latin typeface="Georgia" pitchFamily="18" charset="0"/>
              </a:rPr>
              <a:t>ВОЛКОВ</a:t>
            </a:r>
            <a:endParaRPr lang="ru-RU" sz="2800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21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8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3" descr="D:\1\Соц.блок\ТОСы\Для Язевой Олечки от ТОСиков\135467054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047" y="909755"/>
            <a:ext cx="6900339" cy="423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1547664" cy="5143500"/>
            <a:chOff x="0" y="0"/>
            <a:chExt cx="1547664" cy="5143500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0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5" name="Picture 7" descr="D:\1\Соц.блок\ТОСы\Для Язевой Олечки от ТОСиков\масленица картины\boris-kustodiev-maslanitsa-192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16" y="45031"/>
              <a:ext cx="1440000" cy="1065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D:\1\Соц.блок\ТОСы\Для Язевой Олечки от ТОСиков\масленица картины\car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14" y="4306381"/>
              <a:ext cx="1440000" cy="7911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D:\1\Соц.блок\ТОСы\Для Язевой Олечки от ТОСиков\масленица картины\img4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1154204"/>
              <a:ext cx="1440000" cy="93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9" name="Picture 11" descr="D:\1\Соц.блок\ТОСы\Для Язевой Олечки от ТОСиков\масленица картины\kustodiev-maslenitsa-1600x120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3180009"/>
              <a:ext cx="144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D:\1\Соц.блок\ТОСы\Для Язевой Олечки от ТОСиков\масленица картины\Maslenica-v-restorane-Zamok_full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2" y="2130692"/>
              <a:ext cx="1440000" cy="100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7607466" y="0"/>
            <a:ext cx="1547664" cy="5143500"/>
            <a:chOff x="7607466" y="0"/>
            <a:chExt cx="1547664" cy="5143500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607466" y="0"/>
              <a:ext cx="1547664" cy="51435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052" name="Picture 4" descr="D:\1\Соц.блок\ТОСы\Для Язевой Олечки от ТОСиков\масленица картины\a40c994703b8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3923545"/>
              <a:ext cx="1440000" cy="11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D:\1\Соц.блок\ТОСы\Для Язевой Олечки от ТОСиков\масленица картины\file_1187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2633664"/>
              <a:ext cx="1440000" cy="1244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1" name="Picture 13" descr="D:\1\Соц.блок\ТОСы\Для Язевой Олечки от ТОСиков\масленица картины\maslenitca+58405510728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1277830"/>
              <a:ext cx="1440000" cy="131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 descr="D:\1\Соц.блок\ТОСы\Для Язевой Олечки от ТОСиков\масленица картины\Proshhyonoe-voskresene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298" y="51470"/>
              <a:ext cx="1440000" cy="1176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19" descr="D:\1\Соц.блок\ТОСы\Для Язевой Олечки от ТОСиков\Для презентации масленица\T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6059802" cy="93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85522" y="2357467"/>
            <a:ext cx="1584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ТОС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«</a:t>
            </a:r>
            <a:r>
              <a:rPr lang="ru-RU" b="1" dirty="0" err="1" smtClean="0">
                <a:solidFill>
                  <a:srgbClr val="A50021"/>
                </a:solidFill>
                <a:latin typeface="Georgia" pitchFamily="18" charset="0"/>
              </a:rPr>
              <a:t>Минеево</a:t>
            </a:r>
            <a:r>
              <a:rPr lang="ru-RU" b="1" dirty="0" smtClean="0">
                <a:solidFill>
                  <a:srgbClr val="A50021"/>
                </a:solidFill>
                <a:latin typeface="Georgia" pitchFamily="18" charset="0"/>
              </a:rPr>
              <a:t>»</a:t>
            </a:r>
            <a:endParaRPr lang="ru-RU" b="1" dirty="0">
              <a:solidFill>
                <a:srgbClr val="A50021"/>
              </a:solidFill>
              <a:latin typeface="Georgia" pitchFamily="18" charset="0"/>
            </a:endParaRPr>
          </a:p>
        </p:txBody>
      </p:sp>
      <p:pic>
        <p:nvPicPr>
          <p:cNvPr id="7170" name="Picture 2" descr="D:\1\Соц.блок\ТОСы\Для Язевой Олечки от ТОСиков\Для презентации масленица\3 номинации\ТрадиционнаяТОС Минеево\DSCN2492.JPG"/>
          <p:cNvPicPr preferRelativeResize="0"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9640">
            <a:off x="5045939" y="2959230"/>
            <a:ext cx="2160000" cy="1620000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1\Соц.блок\ТОСы\Для Язевой Олечки от ТОСиков\Для презентации масленица\3 номинации\ТрадиционнаяТОС Минеево\DSCN2496.JPG"/>
          <p:cNvPicPr preferRelativeResize="0"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7727">
            <a:off x="1742639" y="1330814"/>
            <a:ext cx="1950951" cy="1463214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1\Соц.блок\ТОСы\Для Язевой Олечки от ТОСиков\Для презентации масленица\3 номинации\ТрадиционнаяТОС Минеево\IMG_0911.JPG"/>
          <p:cNvPicPr preferRelativeResize="0"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6222">
            <a:off x="1943301" y="3125996"/>
            <a:ext cx="2459893" cy="1380993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1\Соц.блок\ТОСы\Для Язевой Олечки от ТОСиков\Для презентации масленица\3 номинации\ТрадиционнаяТОС Минеево\IMG_0928.JPG"/>
          <p:cNvPicPr preferRelativeResize="0"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5124">
            <a:off x="5403996" y="1424931"/>
            <a:ext cx="1965584" cy="1310389"/>
          </a:xfrm>
          <a:prstGeom prst="rect">
            <a:avLst/>
          </a:prstGeom>
          <a:noFill/>
          <a:ln w="44450">
            <a:solidFill>
              <a:schemeClr val="accent6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D:\1\Соц.блок\ТОСы\Для Язевой Олечки от ТОСиков\MASLENICA.png"/>
          <p:cNvPicPr preferRelativeResize="0"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16" y="1194488"/>
            <a:ext cx="1260000" cy="1086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4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408</TotalTime>
  <Words>220</Words>
  <Application>Microsoft Office PowerPoint</Application>
  <PresentationFormat>Экран (16:9)</PresentationFormat>
  <Paragraphs>107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Язева</dc:creator>
  <cp:lastModifiedBy>Ольга Николаевна Язева</cp:lastModifiedBy>
  <cp:revision>50</cp:revision>
  <dcterms:created xsi:type="dcterms:W3CDTF">2014-03-20T10:12:45Z</dcterms:created>
  <dcterms:modified xsi:type="dcterms:W3CDTF">2014-03-21T06:15:58Z</dcterms:modified>
</cp:coreProperties>
</file>